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29"/>
  </p:notesMasterIdLst>
  <p:sldIdLst>
    <p:sldId id="256" r:id="rId2"/>
    <p:sldId id="257" r:id="rId3"/>
    <p:sldId id="278" r:id="rId4"/>
    <p:sldId id="299" r:id="rId5"/>
    <p:sldId id="308" r:id="rId6"/>
    <p:sldId id="309" r:id="rId7"/>
    <p:sldId id="310" r:id="rId8"/>
    <p:sldId id="311" r:id="rId9"/>
    <p:sldId id="313" r:id="rId10"/>
    <p:sldId id="317" r:id="rId11"/>
    <p:sldId id="314" r:id="rId12"/>
    <p:sldId id="337" r:id="rId13"/>
    <p:sldId id="316" r:id="rId14"/>
    <p:sldId id="312" r:id="rId15"/>
    <p:sldId id="320" r:id="rId16"/>
    <p:sldId id="332" r:id="rId17"/>
    <p:sldId id="331" r:id="rId18"/>
    <p:sldId id="333" r:id="rId19"/>
    <p:sldId id="334" r:id="rId20"/>
    <p:sldId id="335" r:id="rId21"/>
    <p:sldId id="319" r:id="rId22"/>
    <p:sldId id="321" r:id="rId23"/>
    <p:sldId id="338" r:id="rId24"/>
    <p:sldId id="336" r:id="rId25"/>
    <p:sldId id="260" r:id="rId26"/>
    <p:sldId id="275" r:id="rId27"/>
    <p:sldId id="27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83EA51-B3B5-4B7B-AB2B-B59FBDF7DAA2}" v="1" dt="2023-05-19T14:43:38.7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7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20T14:08:52.677" v="7141" actId="2660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del">
        <pc:chgData name="Emily Crose" userId="5a1598ef78992c55" providerId="LiveId" clId="{75F37481-841B-40AD-A891-4A29A46DEAFB}" dt="2023-04-20T13:57:39.312" v="7133" actId="47"/>
        <pc:sldMkLst>
          <pc:docMk/>
          <pc:sldMk cId="817899571" sldId="274"/>
        </pc:sldMkLst>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20T13:23:13.776" v="6650"/>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20T13:23:20.869" v="6652"/>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del mod setBg">
        <pc:chgData name="Emily Crose" userId="5a1598ef78992c55" providerId="LiveId" clId="{75F37481-841B-40AD-A891-4A29A46DEAFB}" dt="2023-04-20T10:37:41.495" v="6519" actId="47"/>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del mod setBg modClrScheme chgLayout">
        <pc:chgData name="Emily Crose" userId="5a1598ef78992c55" providerId="LiveId" clId="{75F37481-841B-40AD-A891-4A29A46DEAFB}" dt="2023-04-20T10:37:41.495" v="6519" actId="47"/>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addSp delSp modSp new mod setBg modClrScheme delDesignElem chgLayout">
        <pc:chgData name="Emily Crose" userId="5a1598ef78992c55" providerId="LiveId" clId="{75F37481-841B-40AD-A891-4A29A46DEAFB}" dt="2023-04-20T14:08:52.677" v="7141" actId="26606"/>
        <pc:sldMkLst>
          <pc:docMk/>
          <pc:sldMk cId="2213368395" sldId="329"/>
        </pc:sldMkLst>
        <pc:spChg chg="mod ord">
          <ac:chgData name="Emily Crose" userId="5a1598ef78992c55" providerId="LiveId" clId="{75F37481-841B-40AD-A891-4A29A46DEAFB}" dt="2023-04-20T14:08:52.677" v="7141" actId="26606"/>
          <ac:spMkLst>
            <pc:docMk/>
            <pc:sldMk cId="2213368395" sldId="329"/>
            <ac:spMk id="2" creationId="{AA4880EA-8BA7-EE87-451E-6408C2AA9E2F}"/>
          </ac:spMkLst>
        </pc:spChg>
        <pc:spChg chg="del mod">
          <ac:chgData name="Emily Crose" userId="5a1598ef78992c55" providerId="LiveId" clId="{75F37481-841B-40AD-A891-4A29A46DEAFB}" dt="2023-04-20T14:08:41.557" v="7137" actId="700"/>
          <ac:spMkLst>
            <pc:docMk/>
            <pc:sldMk cId="2213368395" sldId="329"/>
            <ac:spMk id="3" creationId="{560F0093-91A9-CE96-6CE4-F57E22C68978}"/>
          </ac:spMkLst>
        </pc:spChg>
        <pc:spChg chg="add mod ord">
          <ac:chgData name="Emily Crose" userId="5a1598ef78992c55" providerId="LiveId" clId="{75F37481-841B-40AD-A891-4A29A46DEAFB}" dt="2023-04-20T14:08:52.677" v="7141" actId="26606"/>
          <ac:spMkLst>
            <pc:docMk/>
            <pc:sldMk cId="2213368395" sldId="329"/>
            <ac:spMk id="4" creationId="{33FEB411-7B30-F0E2-8199-1DBB5CF40EB5}"/>
          </ac:spMkLst>
        </pc:spChg>
        <pc:spChg chg="add">
          <ac:chgData name="Emily Crose" userId="5a1598ef78992c55" providerId="LiveId" clId="{75F37481-841B-40AD-A891-4A29A46DEAFB}" dt="2023-04-20T14:08:52.677" v="7141" actId="26606"/>
          <ac:spMkLst>
            <pc:docMk/>
            <pc:sldMk cId="2213368395" sldId="329"/>
            <ac:spMk id="12" creationId="{608EAA06-5488-416B-B2B2-E55213011012}"/>
          </ac:spMkLst>
        </pc:spChg>
        <pc:picChg chg="add mod ord">
          <ac:chgData name="Emily Crose" userId="5a1598ef78992c55" providerId="LiveId" clId="{75F37481-841B-40AD-A891-4A29A46DEAFB}" dt="2023-04-20T14:08:52.677" v="7141" actId="26606"/>
          <ac:picMkLst>
            <pc:docMk/>
            <pc:sldMk cId="2213368395" sldId="329"/>
            <ac:picMk id="5" creationId="{D2880CF1-7F8F-6E6C-9424-3D58583655A9}"/>
          </ac:picMkLst>
        </pc:picChg>
        <pc:picChg chg="add del">
          <ac:chgData name="Emily Crose" userId="5a1598ef78992c55" providerId="LiveId" clId="{75F37481-841B-40AD-A891-4A29A46DEAFB}" dt="2023-04-20T14:08:41.557" v="7137" actId="700"/>
          <ac:picMkLst>
            <pc:docMk/>
            <pc:sldMk cId="2213368395" sldId="329"/>
            <ac:picMk id="9" creationId="{559DF61F-9058-49C9-8F75-DC501F983B0E}"/>
          </ac:picMkLst>
        </pc:picChg>
        <pc:picChg chg="add del">
          <ac:chgData name="Emily Crose" userId="5a1598ef78992c55" providerId="LiveId" clId="{75F37481-841B-40AD-A891-4A29A46DEAFB}" dt="2023-04-20T14:08:52.672" v="7140" actId="26606"/>
          <ac:picMkLst>
            <pc:docMk/>
            <pc:sldMk cId="2213368395" sldId="329"/>
            <ac:picMk id="10" creationId="{DBF7BBCC-A085-493E-83D9-01D4F8E88929}"/>
          </ac:picMkLst>
        </pc:pic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sldChg chg="addSp delSp modSp new mod setBg modClrScheme chgLayout">
        <pc:chgData name="Emily Crose" userId="5a1598ef78992c55" providerId="LiveId" clId="{75F37481-841B-40AD-A891-4A29A46DEAFB}" dt="2023-04-20T14:08:10.602" v="7134" actId="26606"/>
        <pc:sldMkLst>
          <pc:docMk/>
          <pc:sldMk cId="4058856599" sldId="340"/>
        </pc:sldMkLst>
        <pc:spChg chg="del mod ord">
          <ac:chgData name="Emily Crose" userId="5a1598ef78992c55" providerId="LiveId" clId="{75F37481-841B-40AD-A891-4A29A46DEAFB}" dt="2023-04-20T13:22:41.387" v="6521" actId="700"/>
          <ac:spMkLst>
            <pc:docMk/>
            <pc:sldMk cId="4058856599" sldId="340"/>
            <ac:spMk id="2" creationId="{DB6FA214-820A-EC6B-387B-7330068FA362}"/>
          </ac:spMkLst>
        </pc:spChg>
        <pc:spChg chg="add mod ord">
          <ac:chgData name="Emily Crose" userId="5a1598ef78992c55" providerId="LiveId" clId="{75F37481-841B-40AD-A891-4A29A46DEAFB}" dt="2023-04-20T14:08:10.602" v="7134" actId="26606"/>
          <ac:spMkLst>
            <pc:docMk/>
            <pc:sldMk cId="4058856599" sldId="340"/>
            <ac:spMk id="3" creationId="{9CBD1586-A54C-2F5E-655F-1A2FDD090266}"/>
          </ac:spMkLst>
        </pc:spChg>
        <pc:spChg chg="add del mod ord">
          <ac:chgData name="Emily Crose" userId="5a1598ef78992c55" providerId="LiveId" clId="{75F37481-841B-40AD-A891-4A29A46DEAFB}" dt="2023-04-20T14:08:10.602" v="7134" actId="26606"/>
          <ac:spMkLst>
            <pc:docMk/>
            <pc:sldMk cId="4058856599" sldId="340"/>
            <ac:spMk id="4" creationId="{67F366DF-C8E9-67C3-E8D6-F75770CD7FEB}"/>
          </ac:spMkLst>
        </pc:spChg>
        <pc:graphicFrameChg chg="add">
          <ac:chgData name="Emily Crose" userId="5a1598ef78992c55" providerId="LiveId" clId="{75F37481-841B-40AD-A891-4A29A46DEAFB}" dt="2023-04-20T14:08:10.602" v="7134" actId="26606"/>
          <ac:graphicFrameMkLst>
            <pc:docMk/>
            <pc:sldMk cId="4058856599" sldId="340"/>
            <ac:graphicFrameMk id="6" creationId="{4742C1ED-2E3F-9CBF-B4FD-E2E0A6ABB2C0}"/>
          </ac:graphicFrameMkLst>
        </pc:graphicFrameChg>
        <pc:picChg chg="add">
          <ac:chgData name="Emily Crose" userId="5a1598ef78992c55" providerId="LiveId" clId="{75F37481-841B-40AD-A891-4A29A46DEAFB}" dt="2023-04-20T14:08:10.602" v="7134" actId="26606"/>
          <ac:picMkLst>
            <pc:docMk/>
            <pc:sldMk cId="4058856599" sldId="340"/>
            <ac:picMk id="10" creationId="{A8D526D7-C782-4F65-A21F-A6B40D869B47}"/>
          </ac:picMkLst>
        </pc:picChg>
      </pc:sldChg>
      <pc:sldChg chg="addSp delSp modSp new mod ord setBg chgLayout">
        <pc:chgData name="Emily Crose" userId="5a1598ef78992c55" providerId="LiveId" clId="{75F37481-841B-40AD-A891-4A29A46DEAFB}" dt="2023-04-20T14:08:20.908" v="7135" actId="26606"/>
        <pc:sldMkLst>
          <pc:docMk/>
          <pc:sldMk cId="3529374907" sldId="341"/>
        </pc:sldMkLst>
        <pc:spChg chg="del">
          <ac:chgData name="Emily Crose" userId="5a1598ef78992c55" providerId="LiveId" clId="{75F37481-841B-40AD-A891-4A29A46DEAFB}" dt="2023-04-20T13:23:33.996" v="6654" actId="700"/>
          <ac:spMkLst>
            <pc:docMk/>
            <pc:sldMk cId="3529374907" sldId="341"/>
            <ac:spMk id="2" creationId="{77EA3A37-1162-5183-C1C8-D1CEFC87D732}"/>
          </ac:spMkLst>
        </pc:spChg>
        <pc:spChg chg="del">
          <ac:chgData name="Emily Crose" userId="5a1598ef78992c55" providerId="LiveId" clId="{75F37481-841B-40AD-A891-4A29A46DEAFB}" dt="2023-04-20T13:23:33.996" v="6654" actId="700"/>
          <ac:spMkLst>
            <pc:docMk/>
            <pc:sldMk cId="3529374907" sldId="341"/>
            <ac:spMk id="3" creationId="{17FE05FC-6675-6D16-18D3-995AD07A578B}"/>
          </ac:spMkLst>
        </pc:spChg>
        <pc:spChg chg="add mod ord">
          <ac:chgData name="Emily Crose" userId="5a1598ef78992c55" providerId="LiveId" clId="{75F37481-841B-40AD-A891-4A29A46DEAFB}" dt="2023-04-20T14:08:20.908" v="7135" actId="26606"/>
          <ac:spMkLst>
            <pc:docMk/>
            <pc:sldMk cId="3529374907" sldId="341"/>
            <ac:spMk id="4" creationId="{4E76257A-7C2C-3845-BE06-06A844160DD3}"/>
          </ac:spMkLst>
        </pc:spChg>
        <pc:spChg chg="add del mod ord">
          <ac:chgData name="Emily Crose" userId="5a1598ef78992c55" providerId="LiveId" clId="{75F37481-841B-40AD-A891-4A29A46DEAFB}" dt="2023-04-20T14:08:20.908" v="7135" actId="26606"/>
          <ac:spMkLst>
            <pc:docMk/>
            <pc:sldMk cId="3529374907" sldId="341"/>
            <ac:spMk id="5" creationId="{3D177B86-CE28-5A9C-59D7-022031A0752F}"/>
          </ac:spMkLst>
        </pc:spChg>
        <pc:graphicFrameChg chg="add">
          <ac:chgData name="Emily Crose" userId="5a1598ef78992c55" providerId="LiveId" clId="{75F37481-841B-40AD-A891-4A29A46DEAFB}" dt="2023-04-20T14:08:20.908" v="7135" actId="26606"/>
          <ac:graphicFrameMkLst>
            <pc:docMk/>
            <pc:sldMk cId="3529374907" sldId="341"/>
            <ac:graphicFrameMk id="7" creationId="{09AEB0C9-9C9F-8C5C-E976-35900154FFBD}"/>
          </ac:graphicFrameMkLst>
        </pc:graphicFrame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D883EA51-B3B5-4B7B-AB2B-B59FBDF7DAA2}"/>
    <pc:docChg chg="custSel addSld delSld modSld">
      <pc:chgData name="Emily Crose" userId="5a1598ef78992c55" providerId="LiveId" clId="{D883EA51-B3B5-4B7B-AB2B-B59FBDF7DAA2}" dt="2023-05-19T14:44:23.044" v="94" actId="26606"/>
      <pc:docMkLst>
        <pc:docMk/>
      </pc:docMkLst>
      <pc:sldChg chg="del">
        <pc:chgData name="Emily Crose" userId="5a1598ef78992c55" providerId="LiveId" clId="{D883EA51-B3B5-4B7B-AB2B-B59FBDF7DAA2}" dt="2023-05-19T14:43:09.179" v="0" actId="47"/>
        <pc:sldMkLst>
          <pc:docMk/>
          <pc:sldMk cId="2158119916" sldId="277"/>
        </pc:sldMkLst>
      </pc:sldChg>
      <pc:sldChg chg="del">
        <pc:chgData name="Emily Crose" userId="5a1598ef78992c55" providerId="LiveId" clId="{D883EA51-B3B5-4B7B-AB2B-B59FBDF7DAA2}" dt="2023-05-19T14:43:09.179" v="0" actId="47"/>
        <pc:sldMkLst>
          <pc:docMk/>
          <pc:sldMk cId="3028504148" sldId="281"/>
        </pc:sldMkLst>
      </pc:sldChg>
      <pc:sldChg chg="del">
        <pc:chgData name="Emily Crose" userId="5a1598ef78992c55" providerId="LiveId" clId="{D883EA51-B3B5-4B7B-AB2B-B59FBDF7DAA2}" dt="2023-05-19T14:43:09.179" v="0" actId="47"/>
        <pc:sldMkLst>
          <pc:docMk/>
          <pc:sldMk cId="2004189387" sldId="286"/>
        </pc:sldMkLst>
      </pc:sldChg>
      <pc:sldChg chg="del">
        <pc:chgData name="Emily Crose" userId="5a1598ef78992c55" providerId="LiveId" clId="{D883EA51-B3B5-4B7B-AB2B-B59FBDF7DAA2}" dt="2023-05-19T14:43:09.179" v="0" actId="47"/>
        <pc:sldMkLst>
          <pc:docMk/>
          <pc:sldMk cId="2221949335" sldId="287"/>
        </pc:sldMkLst>
      </pc:sldChg>
      <pc:sldChg chg="del">
        <pc:chgData name="Emily Crose" userId="5a1598ef78992c55" providerId="LiveId" clId="{D883EA51-B3B5-4B7B-AB2B-B59FBDF7DAA2}" dt="2023-05-19T14:43:09.179" v="0" actId="47"/>
        <pc:sldMkLst>
          <pc:docMk/>
          <pc:sldMk cId="2437315508" sldId="296"/>
        </pc:sldMkLst>
      </pc:sldChg>
      <pc:sldChg chg="del">
        <pc:chgData name="Emily Crose" userId="5a1598ef78992c55" providerId="LiveId" clId="{D883EA51-B3B5-4B7B-AB2B-B59FBDF7DAA2}" dt="2023-05-19T14:43:09.179" v="0" actId="47"/>
        <pc:sldMkLst>
          <pc:docMk/>
          <pc:sldMk cId="2559449484" sldId="297"/>
        </pc:sldMkLst>
      </pc:sldChg>
      <pc:sldChg chg="del">
        <pc:chgData name="Emily Crose" userId="5a1598ef78992c55" providerId="LiveId" clId="{D883EA51-B3B5-4B7B-AB2B-B59FBDF7DAA2}" dt="2023-05-19T14:43:09.179" v="0" actId="47"/>
        <pc:sldMkLst>
          <pc:docMk/>
          <pc:sldMk cId="1818502" sldId="298"/>
        </pc:sldMkLst>
      </pc:sldChg>
      <pc:sldChg chg="del">
        <pc:chgData name="Emily Crose" userId="5a1598ef78992c55" providerId="LiveId" clId="{D883EA51-B3B5-4B7B-AB2B-B59FBDF7DAA2}" dt="2023-05-19T14:43:09.179" v="0" actId="47"/>
        <pc:sldMkLst>
          <pc:docMk/>
          <pc:sldMk cId="1806608824" sldId="300"/>
        </pc:sldMkLst>
      </pc:sldChg>
      <pc:sldChg chg="del">
        <pc:chgData name="Emily Crose" userId="5a1598ef78992c55" providerId="LiveId" clId="{D883EA51-B3B5-4B7B-AB2B-B59FBDF7DAA2}" dt="2023-05-19T14:43:09.179" v="0" actId="47"/>
        <pc:sldMkLst>
          <pc:docMk/>
          <pc:sldMk cId="543577936" sldId="301"/>
        </pc:sldMkLst>
      </pc:sldChg>
      <pc:sldChg chg="del">
        <pc:chgData name="Emily Crose" userId="5a1598ef78992c55" providerId="LiveId" clId="{D883EA51-B3B5-4B7B-AB2B-B59FBDF7DAA2}" dt="2023-05-19T14:43:09.179" v="0" actId="47"/>
        <pc:sldMkLst>
          <pc:docMk/>
          <pc:sldMk cId="2572114698" sldId="302"/>
        </pc:sldMkLst>
      </pc:sldChg>
      <pc:sldChg chg="del">
        <pc:chgData name="Emily Crose" userId="5a1598ef78992c55" providerId="LiveId" clId="{D883EA51-B3B5-4B7B-AB2B-B59FBDF7DAA2}" dt="2023-05-19T14:43:09.179" v="0" actId="47"/>
        <pc:sldMkLst>
          <pc:docMk/>
          <pc:sldMk cId="4071440447" sldId="303"/>
        </pc:sldMkLst>
      </pc:sldChg>
      <pc:sldChg chg="del">
        <pc:chgData name="Emily Crose" userId="5a1598ef78992c55" providerId="LiveId" clId="{D883EA51-B3B5-4B7B-AB2B-B59FBDF7DAA2}" dt="2023-05-19T14:43:09.179" v="0" actId="47"/>
        <pc:sldMkLst>
          <pc:docMk/>
          <pc:sldMk cId="272553218" sldId="304"/>
        </pc:sldMkLst>
      </pc:sldChg>
      <pc:sldChg chg="del">
        <pc:chgData name="Emily Crose" userId="5a1598ef78992c55" providerId="LiveId" clId="{D883EA51-B3B5-4B7B-AB2B-B59FBDF7DAA2}" dt="2023-05-19T14:43:09.179" v="0" actId="47"/>
        <pc:sldMkLst>
          <pc:docMk/>
          <pc:sldMk cId="3697047610" sldId="305"/>
        </pc:sldMkLst>
      </pc:sldChg>
      <pc:sldChg chg="del">
        <pc:chgData name="Emily Crose" userId="5a1598ef78992c55" providerId="LiveId" clId="{D883EA51-B3B5-4B7B-AB2B-B59FBDF7DAA2}" dt="2023-05-19T14:43:09.179" v="0" actId="47"/>
        <pc:sldMkLst>
          <pc:docMk/>
          <pc:sldMk cId="1442831529" sldId="306"/>
        </pc:sldMkLst>
      </pc:sldChg>
      <pc:sldChg chg="del">
        <pc:chgData name="Emily Crose" userId="5a1598ef78992c55" providerId="LiveId" clId="{D883EA51-B3B5-4B7B-AB2B-B59FBDF7DAA2}" dt="2023-05-19T14:43:09.179" v="0" actId="47"/>
        <pc:sldMkLst>
          <pc:docMk/>
          <pc:sldMk cId="1996113951" sldId="307"/>
        </pc:sldMkLst>
      </pc:sldChg>
      <pc:sldChg chg="del">
        <pc:chgData name="Emily Crose" userId="5a1598ef78992c55" providerId="LiveId" clId="{D883EA51-B3B5-4B7B-AB2B-B59FBDF7DAA2}" dt="2023-05-19T14:43:09.179" v="0" actId="47"/>
        <pc:sldMkLst>
          <pc:docMk/>
          <pc:sldMk cId="1065589461" sldId="322"/>
        </pc:sldMkLst>
      </pc:sldChg>
      <pc:sldChg chg="del">
        <pc:chgData name="Emily Crose" userId="5a1598ef78992c55" providerId="LiveId" clId="{D883EA51-B3B5-4B7B-AB2B-B59FBDF7DAA2}" dt="2023-05-19T14:43:09.179" v="0" actId="47"/>
        <pc:sldMkLst>
          <pc:docMk/>
          <pc:sldMk cId="3181908058" sldId="323"/>
        </pc:sldMkLst>
      </pc:sldChg>
      <pc:sldChg chg="del">
        <pc:chgData name="Emily Crose" userId="5a1598ef78992c55" providerId="LiveId" clId="{D883EA51-B3B5-4B7B-AB2B-B59FBDF7DAA2}" dt="2023-05-19T14:43:09.179" v="0" actId="47"/>
        <pc:sldMkLst>
          <pc:docMk/>
          <pc:sldMk cId="1893047781" sldId="324"/>
        </pc:sldMkLst>
      </pc:sldChg>
      <pc:sldChg chg="del">
        <pc:chgData name="Emily Crose" userId="5a1598ef78992c55" providerId="LiveId" clId="{D883EA51-B3B5-4B7B-AB2B-B59FBDF7DAA2}" dt="2023-05-19T14:43:09.179" v="0" actId="47"/>
        <pc:sldMkLst>
          <pc:docMk/>
          <pc:sldMk cId="1548747384" sldId="325"/>
        </pc:sldMkLst>
      </pc:sldChg>
      <pc:sldChg chg="del">
        <pc:chgData name="Emily Crose" userId="5a1598ef78992c55" providerId="LiveId" clId="{D883EA51-B3B5-4B7B-AB2B-B59FBDF7DAA2}" dt="2023-05-19T14:43:09.179" v="0" actId="47"/>
        <pc:sldMkLst>
          <pc:docMk/>
          <pc:sldMk cId="2530208923" sldId="326"/>
        </pc:sldMkLst>
      </pc:sldChg>
      <pc:sldChg chg="del">
        <pc:chgData name="Emily Crose" userId="5a1598ef78992c55" providerId="LiveId" clId="{D883EA51-B3B5-4B7B-AB2B-B59FBDF7DAA2}" dt="2023-05-19T14:43:09.179" v="0" actId="47"/>
        <pc:sldMkLst>
          <pc:docMk/>
          <pc:sldMk cId="1298378401" sldId="327"/>
        </pc:sldMkLst>
      </pc:sldChg>
      <pc:sldChg chg="del">
        <pc:chgData name="Emily Crose" userId="5a1598ef78992c55" providerId="LiveId" clId="{D883EA51-B3B5-4B7B-AB2B-B59FBDF7DAA2}" dt="2023-05-19T14:43:09.179" v="0" actId="47"/>
        <pc:sldMkLst>
          <pc:docMk/>
          <pc:sldMk cId="2202859022" sldId="328"/>
        </pc:sldMkLst>
      </pc:sldChg>
      <pc:sldChg chg="del">
        <pc:chgData name="Emily Crose" userId="5a1598ef78992c55" providerId="LiveId" clId="{D883EA51-B3B5-4B7B-AB2B-B59FBDF7DAA2}" dt="2023-05-19T14:43:09.179" v="0" actId="47"/>
        <pc:sldMkLst>
          <pc:docMk/>
          <pc:sldMk cId="2213368395" sldId="329"/>
        </pc:sldMkLst>
      </pc:sldChg>
      <pc:sldChg chg="del">
        <pc:chgData name="Emily Crose" userId="5a1598ef78992c55" providerId="LiveId" clId="{D883EA51-B3B5-4B7B-AB2B-B59FBDF7DAA2}" dt="2023-05-19T14:43:09.179" v="0" actId="47"/>
        <pc:sldMkLst>
          <pc:docMk/>
          <pc:sldMk cId="2570034110" sldId="330"/>
        </pc:sldMkLst>
      </pc:sldChg>
      <pc:sldChg chg="del">
        <pc:chgData name="Emily Crose" userId="5a1598ef78992c55" providerId="LiveId" clId="{D883EA51-B3B5-4B7B-AB2B-B59FBDF7DAA2}" dt="2023-05-19T14:43:09.179" v="0" actId="47"/>
        <pc:sldMkLst>
          <pc:docMk/>
          <pc:sldMk cId="2192553628" sldId="338"/>
        </pc:sldMkLst>
      </pc:sldChg>
      <pc:sldChg chg="addSp modSp new mod setBg setClrOvrMap">
        <pc:chgData name="Emily Crose" userId="5a1598ef78992c55" providerId="LiveId" clId="{D883EA51-B3B5-4B7B-AB2B-B59FBDF7DAA2}" dt="2023-05-19T14:44:23.044" v="94" actId="26606"/>
        <pc:sldMkLst>
          <pc:docMk/>
          <pc:sldMk cId="3425813807" sldId="338"/>
        </pc:sldMkLst>
        <pc:spChg chg="mod">
          <ac:chgData name="Emily Crose" userId="5a1598ef78992c55" providerId="LiveId" clId="{D883EA51-B3B5-4B7B-AB2B-B59FBDF7DAA2}" dt="2023-05-19T14:44:23.044" v="94" actId="26606"/>
          <ac:spMkLst>
            <pc:docMk/>
            <pc:sldMk cId="3425813807" sldId="338"/>
            <ac:spMk id="2" creationId="{576509DE-0531-F692-A839-1CC9954A9933}"/>
          </ac:spMkLst>
        </pc:spChg>
        <pc:spChg chg="add">
          <ac:chgData name="Emily Crose" userId="5a1598ef78992c55" providerId="LiveId" clId="{D883EA51-B3B5-4B7B-AB2B-B59FBDF7DAA2}" dt="2023-05-19T14:44:23.044" v="94" actId="26606"/>
          <ac:spMkLst>
            <pc:docMk/>
            <pc:sldMk cId="3425813807" sldId="338"/>
            <ac:spMk id="9" creationId="{8E482A67-6CD8-49D7-9F85-52ECF99152D0}"/>
          </ac:spMkLst>
        </pc:spChg>
        <pc:spChg chg="add">
          <ac:chgData name="Emily Crose" userId="5a1598ef78992c55" providerId="LiveId" clId="{D883EA51-B3B5-4B7B-AB2B-B59FBDF7DAA2}" dt="2023-05-19T14:44:23.044" v="94" actId="26606"/>
          <ac:spMkLst>
            <pc:docMk/>
            <pc:sldMk cId="3425813807" sldId="338"/>
            <ac:spMk id="11" creationId="{418F941B-B7E9-44F2-9A2C-5D35ACF9A678}"/>
          </ac:spMkLst>
        </pc:spChg>
        <pc:picChg chg="add mod">
          <ac:chgData name="Emily Crose" userId="5a1598ef78992c55" providerId="LiveId" clId="{D883EA51-B3B5-4B7B-AB2B-B59FBDF7DAA2}" dt="2023-05-19T14:44:23.044" v="94" actId="26606"/>
          <ac:picMkLst>
            <pc:docMk/>
            <pc:sldMk cId="3425813807" sldId="338"/>
            <ac:picMk id="4" creationId="{731AFA42-AB60-D858-DE02-EFC77C6563FF}"/>
          </ac:picMkLst>
        </pc:picChg>
      </pc:sldChg>
      <pc:sldChg chg="del">
        <pc:chgData name="Emily Crose" userId="5a1598ef78992c55" providerId="LiveId" clId="{D883EA51-B3B5-4B7B-AB2B-B59FBDF7DAA2}" dt="2023-05-19T14:43:09.179" v="0" actId="47"/>
        <pc:sldMkLst>
          <pc:docMk/>
          <pc:sldMk cId="1552710199" sldId="339"/>
        </pc:sldMkLst>
      </pc:sldChg>
      <pc:sldChg chg="del">
        <pc:chgData name="Emily Crose" userId="5a1598ef78992c55" providerId="LiveId" clId="{D883EA51-B3B5-4B7B-AB2B-B59FBDF7DAA2}" dt="2023-05-19T14:43:09.179" v="0" actId="47"/>
        <pc:sldMkLst>
          <pc:docMk/>
          <pc:sldMk cId="4058856599" sldId="340"/>
        </pc:sldMkLst>
      </pc:sldChg>
      <pc:sldChg chg="del">
        <pc:chgData name="Emily Crose" userId="5a1598ef78992c55" providerId="LiveId" clId="{D883EA51-B3B5-4B7B-AB2B-B59FBDF7DAA2}" dt="2023-05-19T14:43:09.179" v="0" actId="47"/>
        <pc:sldMkLst>
          <pc:docMk/>
          <pc:sldMk cId="3529374907" sldId="341"/>
        </pc:sldMkLst>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562CBE5E-51C5-4B4C-BBEF-E8F1A8848003}" type="presOf" srcId="{13F00631-D16A-40DF-867B-32732436FE42}" destId="{849DA9DB-F65B-4558-AB36-1D67F8A7DF96}"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861508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46912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5/19/2023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3">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6559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D</a:t>
            </a:r>
            <a:r>
              <a:rPr lang="en-US" sz="5400" b="0" i="0" dirty="0"/>
              <a:t>ay 2 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09DE-0531-F692-A839-1CC9954A9933}"/>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V-Model for Car Engineering</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font, electric blue&#10;&#10;Description automatically generated">
            <a:extLst>
              <a:ext uri="{FF2B5EF4-FFF2-40B4-BE49-F238E27FC236}">
                <a16:creationId xmlns:a16="http://schemas.microsoft.com/office/drawing/2014/main" id="{731AFA42-AB60-D858-DE02-EFC77C6563FF}"/>
              </a:ext>
            </a:extLst>
          </p:cNvPr>
          <p:cNvPicPr>
            <a:picLocks noChangeAspect="1"/>
          </p:cNvPicPr>
          <p:nvPr/>
        </p:nvPicPr>
        <p:blipFill>
          <a:blip r:embed="rId2"/>
          <a:stretch>
            <a:fillRect/>
          </a:stretch>
        </p:blipFill>
        <p:spPr>
          <a:xfrm>
            <a:off x="1380489" y="1617882"/>
            <a:ext cx="5562032" cy="3476269"/>
          </a:xfrm>
          <a:prstGeom prst="rect">
            <a:avLst/>
          </a:prstGeom>
        </p:spPr>
      </p:pic>
    </p:spTree>
    <p:extLst>
      <p:ext uri="{BB962C8B-B14F-4D97-AF65-F5344CB8AC3E}">
        <p14:creationId xmlns:p14="http://schemas.microsoft.com/office/powerpoint/2010/main" val="342581380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a:t>Questions From Day 2?</a:t>
            </a:r>
          </a:p>
        </p:txBody>
      </p:sp>
    </p:spTree>
    <p:extLst>
      <p:ext uri="{BB962C8B-B14F-4D97-AF65-F5344CB8AC3E}">
        <p14:creationId xmlns:p14="http://schemas.microsoft.com/office/powerpoint/2010/main" val="351917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Application Programming Interface (API)</a:t>
            </a:r>
          </a:p>
          <a:p>
            <a:pPr lvl="1"/>
            <a:r>
              <a:rPr lang="en-US" dirty="0"/>
              <a:t>Enables automated, programmatic retrieval of information using a standard framework.</a:t>
            </a:r>
          </a:p>
          <a:p>
            <a:r>
              <a:rPr lang="en-US" dirty="0"/>
              <a:t>Authentication</a:t>
            </a:r>
          </a:p>
          <a:p>
            <a:pPr lvl="1"/>
            <a:r>
              <a:rPr lang="en-US" dirty="0"/>
              <a:t>Refers to the process of verifying a user’s identity.</a:t>
            </a:r>
          </a:p>
          <a:p>
            <a:r>
              <a:rPr lang="en-US" dirty="0"/>
              <a:t>Rate-Limit</a:t>
            </a:r>
          </a:p>
          <a:p>
            <a:pPr lvl="1"/>
            <a:r>
              <a:rPr lang="en-US" dirty="0"/>
              <a:t>How many requests can occur at a given time.</a:t>
            </a:r>
          </a:p>
          <a:p>
            <a:r>
              <a:rPr lang="en-US" dirty="0"/>
              <a:t>Denial of Service</a:t>
            </a:r>
          </a:p>
          <a:p>
            <a:pPr lvl="1"/>
            <a:r>
              <a:rPr lang="en-US" dirty="0"/>
              <a:t>A forced outage of a service based on a misconfiguration or a </a:t>
            </a:r>
            <a:r>
              <a:rPr lang="en-US"/>
              <a:t>concerted effort</a:t>
            </a:r>
            <a:endParaRPr lang="en-US" dirty="0"/>
          </a:p>
        </p:txBody>
      </p:sp>
    </p:spTree>
    <p:extLst>
      <p:ext uri="{BB962C8B-B14F-4D97-AF65-F5344CB8AC3E}">
        <p14:creationId xmlns:p14="http://schemas.microsoft.com/office/powerpoint/2010/main" val="167153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p:txBody>
          <a:bodyPr/>
          <a:lstStyle/>
          <a:p>
            <a:r>
              <a:rPr lang="en-US" dirty="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p:txBody>
          <a:bodyPr/>
          <a:lstStyle/>
          <a:p>
            <a:r>
              <a:rPr lang="en-US" dirty="0"/>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1051</TotalTime>
  <Words>462</Words>
  <Application>Microsoft Office PowerPoint</Application>
  <PresentationFormat>Widescreen</PresentationFormat>
  <Paragraphs>57</Paragraphs>
  <Slides>27</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Calibri</vt:lpstr>
      <vt:lpstr>Calisto MT</vt:lpstr>
      <vt:lpstr>Wingdings 2</vt:lpstr>
      <vt:lpstr>Slate</vt:lpstr>
      <vt:lpstr>Introduction to Software Business Product Management</vt:lpstr>
      <vt:lpstr>Day 2 Recap</vt:lpstr>
      <vt:lpstr>Questions From Day 2?</vt:lpstr>
      <vt:lpstr>Terms To Listen For</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10 minute break</vt:lpstr>
      <vt:lpstr>How Does Software Fit In?</vt:lpstr>
      <vt:lpstr>Can This Apply To Cars?</vt:lpstr>
      <vt:lpstr>Controller Area Network</vt:lpstr>
      <vt:lpstr>PowerPoint Presentation</vt:lpstr>
      <vt:lpstr>SocketCAN</vt:lpstr>
      <vt:lpstr>Where’s the Security??</vt:lpstr>
      <vt:lpstr>Additional Protocols In Use</vt:lpstr>
      <vt:lpstr>Vehicle Media Systems</vt:lpstr>
      <vt:lpstr>Car Software Attack Surface</vt:lpstr>
      <vt:lpstr>Popular Car Attack Surfaces</vt:lpstr>
      <vt:lpstr>V-Model for Car Engineering</vt:lpstr>
      <vt:lpstr>References</vt:lpstr>
      <vt:lpstr>Question or clarifications?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2023-05-19T14:44:26Z</dcterms:modified>
</cp:coreProperties>
</file>